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77" d="100"/>
          <a:sy n="77" d="100"/>
        </p:scale>
        <p:origin x="1136" y="56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1EC73984-F2BA-4DE7-BDAB-085B14F0A1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7942F21B-B690-4A89-9383-4FA37C50E65F}" type="parTrans" cxnId="{8984164C-6657-45A8-A8BC-B605AF9B2648}">
      <dgm:prSet/>
      <dgm:spPr/>
      <dgm:t>
        <a:bodyPr/>
        <a:lstStyle/>
        <a:p>
          <a:endParaRPr lang="en-US"/>
        </a:p>
      </dgm:t>
    </dgm:pt>
    <dgm:pt modelId="{29A87F6F-299B-4F41-8060-9D0E35CFF390}" type="sibTrans" cxnId="{8984164C-6657-45A8-A8BC-B605AF9B2648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8984164C-6657-45A8-A8BC-B605AF9B2648}" srcId="{DE25C853-2806-48FE-975D-71D5C19E95F1}" destId="{1EC73984-F2BA-4DE7-BDAB-085B14F0A1D8}" srcOrd="4" destOrd="0" parTransId="{7942F21B-B690-4A89-9383-4FA37C50E65F}" sibTransId="{29A87F6F-299B-4F41-8060-9D0E35CFF390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F3B9287E-D891-4473-9A82-B5F27D7E6D05}" type="presOf" srcId="{1EC73984-F2BA-4DE7-BDAB-085B14F0A1D8}" destId="{D8C4F2B4-A5FC-4128-9BF6-FE1C3D814385}" srcOrd="0" destOrd="6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60075"/>
          <a:ext cx="744259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Observed Trends in IoT Forensics:</a:t>
          </a:r>
        </a:p>
      </dsp:txBody>
      <dsp:txXfrm>
        <a:off x="18734" y="78809"/>
        <a:ext cx="7405129" cy="346292"/>
      </dsp:txXfrm>
    </dsp:sp>
    <dsp:sp modelId="{D8C4F2B4-A5FC-4128-9BF6-FE1C3D814385}">
      <dsp:nvSpPr>
        <dsp:cNvPr id="0" name=""/>
        <dsp:cNvSpPr/>
      </dsp:nvSpPr>
      <dsp:spPr>
        <a:xfrm>
          <a:off x="0" y="443835"/>
          <a:ext cx="7442597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Less developed than traditional digital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Encompasses cloud, network, and device-level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Not many traditional framework models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Proposes technological solutions to the digital investigation problem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Public Digital Ledgers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</a:t>
          </a:r>
          <a:r>
            <a:rPr lang="en-US" sz="1200" kern="1200" dirty="0" err="1"/>
            <a:t>IoTDots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200" kern="1200" dirty="0"/>
        </a:p>
      </dsp:txBody>
      <dsp:txXfrm>
        <a:off x="0" y="443835"/>
        <a:ext cx="7442597" cy="1457280"/>
      </dsp:txXfrm>
    </dsp:sp>
    <dsp:sp modelId="{1D9C057B-6680-457F-8507-B5CD1094BAAF}">
      <dsp:nvSpPr>
        <dsp:cNvPr id="0" name=""/>
        <dsp:cNvSpPr/>
      </dsp:nvSpPr>
      <dsp:spPr>
        <a:xfrm>
          <a:off x="0" y="1901115"/>
          <a:ext cx="7442597" cy="38376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Generic Digital Forensic Investigation Framework for Internet of Things (DFIF-IoT)</a:t>
          </a:r>
        </a:p>
      </dsp:txBody>
      <dsp:txXfrm>
        <a:off x="18734" y="1919849"/>
        <a:ext cx="7405129" cy="346292"/>
      </dsp:txXfrm>
    </dsp:sp>
    <dsp:sp modelId="{6E1E65EC-FC97-4A4D-9F08-A70341CFC0EF}">
      <dsp:nvSpPr>
        <dsp:cNvPr id="0" name=""/>
        <dsp:cNvSpPr/>
      </dsp:nvSpPr>
      <dsp:spPr>
        <a:xfrm>
          <a:off x="0" y="2284875"/>
          <a:ext cx="744259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A generic framework that adapts principles from existing digital forensics frameworks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Provides a foundation for future improvement in the field</a:t>
          </a:r>
        </a:p>
      </dsp:txBody>
      <dsp:txXfrm>
        <a:off x="0" y="2284875"/>
        <a:ext cx="7442597" cy="45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bo3iJIh4Yo?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271847" y="114299"/>
            <a:ext cx="4936418" cy="1113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 err="1"/>
              <a:t>GPXSee</a:t>
            </a:r>
            <a:r>
              <a:rPr lang="en-US" sz="6000" dirty="0"/>
              <a:t> Demo</a:t>
            </a:r>
          </a:p>
        </p:txBody>
      </p:sp>
      <p:pic>
        <p:nvPicPr>
          <p:cNvPr id="2" name="Online Media 1" title="GPXSee Demo">
            <a:hlinkClick r:id="" action="ppaction://media"/>
            <a:extLst>
              <a:ext uri="{FF2B5EF4-FFF2-40B4-BE49-F238E27FC236}">
                <a16:creationId xmlns:a16="http://schemas.microsoft.com/office/drawing/2014/main" id="{0D91F824-1E85-4BBA-839F-CB229977E5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367445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725311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Conclusion &amp; Recommendations</a:t>
            </a:r>
            <a:endParaRPr lang="en-US" sz="3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7" y="2000249"/>
            <a:ext cx="6140053" cy="28406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devices &amp; manufacturers should standardize equipment and data storage methods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Legislation and procedures must be enacted that enable </a:t>
            </a:r>
            <a:r>
              <a:rPr lang="en-US" sz="1500" b="1" dirty="0"/>
              <a:t>authorized</a:t>
            </a:r>
            <a:r>
              <a:rPr lang="en-US" sz="1500" dirty="0"/>
              <a:t> investigators to gain access to the cloud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A publicly-available library that details general information stored on IoT devices 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581433"/>
              </p:ext>
            </p:extLst>
          </p:nvPr>
        </p:nvGraphicFramePr>
        <p:xfrm>
          <a:off x="1320528" y="1828799"/>
          <a:ext cx="7442597" cy="28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679</Words>
  <Application>Microsoft Office PowerPoint</Application>
  <PresentationFormat>On-screen Show (16:9)</PresentationFormat>
  <Paragraphs>126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ASHLEY LEEDOM</dc:creator>
  <cp:lastModifiedBy>Amber Makovicka</cp:lastModifiedBy>
  <cp:revision>6</cp:revision>
  <dcterms:created xsi:type="dcterms:W3CDTF">2019-05-02T19:10:23Z</dcterms:created>
  <dcterms:modified xsi:type="dcterms:W3CDTF">2019-05-02T20:37:22Z</dcterms:modified>
</cp:coreProperties>
</file>